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3" autoAdjust="0"/>
    <p:restoredTop sz="94660"/>
  </p:normalViewPr>
  <p:slideViewPr>
    <p:cSldViewPr snapToGrid="0">
      <p:cViewPr>
        <p:scale>
          <a:sx n="125" d="100"/>
          <a:sy n="125" d="100"/>
        </p:scale>
        <p:origin x="193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0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622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7763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712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04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56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05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549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259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123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851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B53756-4E0B-43FE-9D58-3605059A79C2}" type="datetimeFigureOut">
              <a:rPr lang="ko-KR" altLang="en-US" smtClean="0"/>
              <a:t>2025-12-08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9AC428-EB56-4B41-A96C-AE40BA890BC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747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B0372089-5A00-DBB9-B31A-B683DEEA4B35}"/>
              </a:ext>
            </a:extLst>
          </p:cNvPr>
          <p:cNvSpPr/>
          <p:nvPr/>
        </p:nvSpPr>
        <p:spPr>
          <a:xfrm>
            <a:off x="369000" y="595193"/>
            <a:ext cx="6120000" cy="0"/>
          </a:xfrm>
          <a:custGeom>
            <a:avLst/>
            <a:gdLst/>
            <a:ahLst/>
            <a:cxnLst/>
            <a:rect l="l" t="t" r="r" b="b"/>
            <a:pathLst>
              <a:path w="18428970">
                <a:moveTo>
                  <a:pt x="0" y="0"/>
                </a:moveTo>
                <a:lnTo>
                  <a:pt x="18428758" y="0"/>
                </a:lnTo>
              </a:path>
            </a:pathLst>
          </a:custGeom>
          <a:ln w="1047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22">
            <a:extLst>
              <a:ext uri="{FF2B5EF4-FFF2-40B4-BE49-F238E27FC236}">
                <a16:creationId xmlns:a16="http://schemas.microsoft.com/office/drawing/2014/main" id="{121F7A63-1ACC-B534-5B4F-C88FF591DBC7}"/>
              </a:ext>
            </a:extLst>
          </p:cNvPr>
          <p:cNvSpPr/>
          <p:nvPr/>
        </p:nvSpPr>
        <p:spPr>
          <a:xfrm>
            <a:off x="3517884" y="6654589"/>
            <a:ext cx="3060000" cy="2039075"/>
          </a:xfrm>
          <a:custGeom>
            <a:avLst/>
            <a:gdLst/>
            <a:ahLst/>
            <a:cxnLst/>
            <a:rect l="l" t="t" r="r" b="b"/>
            <a:pathLst>
              <a:path w="6302375" h="3216275">
                <a:moveTo>
                  <a:pt x="6302164" y="0"/>
                </a:moveTo>
                <a:lnTo>
                  <a:pt x="0" y="0"/>
                </a:lnTo>
                <a:lnTo>
                  <a:pt x="0" y="3216101"/>
                </a:lnTo>
                <a:lnTo>
                  <a:pt x="6302164" y="3216101"/>
                </a:lnTo>
                <a:lnTo>
                  <a:pt x="63021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47">
            <a:extLst>
              <a:ext uri="{FF2B5EF4-FFF2-40B4-BE49-F238E27FC236}">
                <a16:creationId xmlns:a16="http://schemas.microsoft.com/office/drawing/2014/main" id="{1904C85C-6E03-7EF1-16C4-A1A6F1AC28C3}"/>
              </a:ext>
            </a:extLst>
          </p:cNvPr>
          <p:cNvSpPr/>
          <p:nvPr/>
        </p:nvSpPr>
        <p:spPr>
          <a:xfrm>
            <a:off x="369000" y="6654589"/>
            <a:ext cx="3060000" cy="2039077"/>
          </a:xfrm>
          <a:custGeom>
            <a:avLst/>
            <a:gdLst/>
            <a:ahLst/>
            <a:cxnLst/>
            <a:rect l="l" t="t" r="r" b="b"/>
            <a:pathLst>
              <a:path w="6303009" h="3216910">
                <a:moveTo>
                  <a:pt x="6302949" y="3216886"/>
                </a:moveTo>
                <a:lnTo>
                  <a:pt x="0" y="3216886"/>
                </a:lnTo>
                <a:lnTo>
                  <a:pt x="0" y="0"/>
                </a:lnTo>
                <a:lnTo>
                  <a:pt x="6302949" y="0"/>
                </a:lnTo>
                <a:lnTo>
                  <a:pt x="6302949" y="3216886"/>
                </a:lnTo>
                <a:close/>
              </a:path>
            </a:pathLst>
          </a:custGeom>
          <a:ln w="15706">
            <a:solidFill>
              <a:srgbClr val="B0B0B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F0074A9-7436-1F58-D9E4-A045A07E9CB6}"/>
              </a:ext>
            </a:extLst>
          </p:cNvPr>
          <p:cNvSpPr txBox="1"/>
          <p:nvPr/>
        </p:nvSpPr>
        <p:spPr>
          <a:xfrm>
            <a:off x="1234678" y="196185"/>
            <a:ext cx="4667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</a:t>
            </a:r>
            <a:endParaRPr lang="ko-KR" altLang="en-US" sz="22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그림 4" descr="그래픽, 폰트, 일렉트릭 블루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6FCCD35-5F26-CED2-D093-7E1DCB44CC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0281" y="1505452"/>
            <a:ext cx="2717437" cy="656146"/>
          </a:xfrm>
          <a:prstGeom prst="rect">
            <a:avLst/>
          </a:prstGeom>
        </p:spPr>
      </p:pic>
      <p:pic>
        <p:nvPicPr>
          <p:cNvPr id="10" name="그래픽 9">
            <a:extLst>
              <a:ext uri="{FF2B5EF4-FFF2-40B4-BE49-F238E27FC236}">
                <a16:creationId xmlns:a16="http://schemas.microsoft.com/office/drawing/2014/main" id="{071D3CE5-3EFF-F2E0-C38A-5FB6A5EE91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5751" y="2628448"/>
            <a:ext cx="2646498" cy="912070"/>
          </a:xfrm>
          <a:prstGeom prst="rect">
            <a:avLst/>
          </a:prstGeom>
        </p:spPr>
      </p:pic>
      <p:pic>
        <p:nvPicPr>
          <p:cNvPr id="13" name="그래픽 12">
            <a:extLst>
              <a:ext uri="{FF2B5EF4-FFF2-40B4-BE49-F238E27FC236}">
                <a16:creationId xmlns:a16="http://schemas.microsoft.com/office/drawing/2014/main" id="{E86BE749-C232-BE30-8CAC-6E2C88CA88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32391" y="4536529"/>
            <a:ext cx="3993216" cy="416471"/>
          </a:xfrm>
          <a:prstGeom prst="rect">
            <a:avLst/>
          </a:prstGeom>
        </p:spPr>
      </p:pic>
      <p:pic>
        <p:nvPicPr>
          <p:cNvPr id="15" name="그래픽 14">
            <a:extLst>
              <a:ext uri="{FF2B5EF4-FFF2-40B4-BE49-F238E27FC236}">
                <a16:creationId xmlns:a16="http://schemas.microsoft.com/office/drawing/2014/main" id="{9F7DB1C9-781C-070C-9FC3-47753DC99F1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32391" y="5526909"/>
            <a:ext cx="3733969" cy="446854"/>
          </a:xfrm>
          <a:prstGeom prst="rect">
            <a:avLst/>
          </a:prstGeom>
        </p:spPr>
      </p:pic>
      <p:pic>
        <p:nvPicPr>
          <p:cNvPr id="17" name="그림 16" descr="그래픽, 폰트, 일렉트릭 블루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3AA2B03-0D82-8DCF-87CF-30F2C9C23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88" y="7071626"/>
            <a:ext cx="1574184" cy="380099"/>
          </a:xfrm>
          <a:prstGeom prst="rect">
            <a:avLst/>
          </a:prstGeom>
        </p:spPr>
      </p:pic>
      <p:pic>
        <p:nvPicPr>
          <p:cNvPr id="19" name="그래픽 18">
            <a:extLst>
              <a:ext uri="{FF2B5EF4-FFF2-40B4-BE49-F238E27FC236}">
                <a16:creationId xmlns:a16="http://schemas.microsoft.com/office/drawing/2014/main" id="{3BEA01E2-55A5-4043-6BE7-1C1BD65097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5624" y="7794625"/>
            <a:ext cx="1510268" cy="520488"/>
          </a:xfrm>
          <a:prstGeom prst="rect">
            <a:avLst/>
          </a:prstGeom>
        </p:spPr>
      </p:pic>
      <p:pic>
        <p:nvPicPr>
          <p:cNvPr id="31" name="그림 30" descr="로고, 폰트, 그래픽, 상징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9359B53-9A78-0D2C-7903-3B01F8F7C61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68" y="7071625"/>
            <a:ext cx="1574184" cy="380099"/>
          </a:xfrm>
          <a:prstGeom prst="rect">
            <a:avLst/>
          </a:prstGeom>
        </p:spPr>
      </p:pic>
      <p:pic>
        <p:nvPicPr>
          <p:cNvPr id="33" name="그림 32" descr="텍스트, 폰트, 그래픽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0657A24-BB05-2520-FC9C-94DCD45DDCD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18" y="7802980"/>
            <a:ext cx="1511483" cy="520488"/>
          </a:xfrm>
          <a:prstGeom prst="rect">
            <a:avLst/>
          </a:prstGeom>
        </p:spPr>
      </p:pic>
      <p:pic>
        <p:nvPicPr>
          <p:cNvPr id="34" name="그림 33" descr="그래픽, 폰트, 일렉트릭 블루, 그래픽 디자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4A16422-1419-381B-FA3D-05FCC294EB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00" y="304800"/>
            <a:ext cx="883633" cy="21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156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694</TotalTime>
  <Words>1</Words>
  <Application>Microsoft Office PowerPoint</Application>
  <PresentationFormat>A4 용지(210x297mm)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김수현</dc:creator>
  <cp:lastModifiedBy>김수현</cp:lastModifiedBy>
  <cp:revision>3</cp:revision>
  <dcterms:created xsi:type="dcterms:W3CDTF">2025-11-03T01:39:18Z</dcterms:created>
  <dcterms:modified xsi:type="dcterms:W3CDTF">2025-12-08T01:42:20Z</dcterms:modified>
</cp:coreProperties>
</file>